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960169"/>
              </p:ext>
            </p:extLst>
          </p:nvPr>
        </p:nvGraphicFramePr>
        <p:xfrm>
          <a:off x="0" y="2"/>
          <a:ext cx="9144000" cy="6857996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9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2100" dirty="0" smtClean="0"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dHAP4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2479 (40%)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3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1586 (25%)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3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739 (11%)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3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0.0001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280 (4.5%)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9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B</a:t>
                      </a:r>
                      <a:r>
                        <a:rPr lang="en-US" sz="1800" baseline="0" smtClean="0">
                          <a:effectLst/>
                        </a:rPr>
                        <a:t> &amp; </a:t>
                      </a:r>
                      <a:r>
                        <a:rPr lang="en-US" sz="1800" smtClean="0">
                          <a:effectLst/>
                        </a:rPr>
                        <a:t>H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1735 (28%)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9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75 (1.2%)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biolab</cp:lastModifiedBy>
  <cp:revision>7</cp:revision>
  <dcterms:created xsi:type="dcterms:W3CDTF">2015-03-26T07:22:14Z</dcterms:created>
  <dcterms:modified xsi:type="dcterms:W3CDTF">2019-02-14T06:55:00Z</dcterms:modified>
</cp:coreProperties>
</file>